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compatMode="1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61" r:id="rId3"/>
    <p:sldId id="264" r:id="rId4"/>
    <p:sldId id="258" r:id="rId5"/>
    <p:sldId id="263" r:id="rId6"/>
    <p:sldId id="265" r:id="rId7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Objects="1">
      <p:cViewPr varScale="1">
        <p:scale>
          <a:sx n="121" d="100"/>
          <a:sy n="121" d="100"/>
        </p:scale>
        <p:origin x="696" y="176"/>
      </p:cViewPr>
      <p:guideLst>
        <p:guide orient="horz" pos="2160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31EAD8-5DA0-5581-AEB2-08B5187649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1E3D1C-6C2B-7A5F-A6EF-7AF29D1880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4BBDCBC-B360-724D-8F8C-4FBBE20A7BD3}" type="datetime1">
              <a:rPr lang="it-IT" altLang="it-IT"/>
              <a:pPr>
                <a:defRPr/>
              </a:pPr>
              <a:t>14/01/26</a:t>
            </a:fld>
            <a:endParaRPr lang="en-US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1DC94-6C69-0207-5452-3F1881F9C5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78CBE-D3F5-E8EA-43B1-0CE28DBF5A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8872D6B-B4BA-BB40-99FD-9FD77968783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F486E30-3CEC-24ED-DD29-E04A2FA969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6747C4-CFCD-5368-47E1-BC49222BB50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46368EA-8ACD-7B4B-87CB-2B62370BE093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E1D658D2-07EA-CA2A-C0BD-307E927684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6AE5F00B-1222-4E04-2CB7-4A8D752B41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432731-7222-0457-FD63-C382933104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D7F2B0-DF36-31F2-33F0-8F270B2B3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815759-1E40-0C47-99DD-60AFC2C705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egnaposto immagine diapositiva 1">
            <a:extLst>
              <a:ext uri="{FF2B5EF4-FFF2-40B4-BE49-F238E27FC236}">
                <a16:creationId xmlns:a16="http://schemas.microsoft.com/office/drawing/2014/main" id="{ECDB5E5C-4DBB-3C8F-CE0A-D4B2EDEEDC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Segnaposto note 2">
            <a:extLst>
              <a:ext uri="{FF2B5EF4-FFF2-40B4-BE49-F238E27FC236}">
                <a16:creationId xmlns:a16="http://schemas.microsoft.com/office/drawing/2014/main" id="{AB8ACD26-9EC8-81FD-D42A-52CC322256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18435" name="Segnaposto numero diapositiva 3">
            <a:extLst>
              <a:ext uri="{FF2B5EF4-FFF2-40B4-BE49-F238E27FC236}">
                <a16:creationId xmlns:a16="http://schemas.microsoft.com/office/drawing/2014/main" id="{F7270CA4-68F4-07AB-AFEB-FAF764B55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7B0238A-79AA-0047-976A-35F87DE0EA9B}" type="slidenum">
              <a:rPr lang="it-IT" altLang="it-IT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it-IT" altLang="it-IT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6005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598C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480392-7011-5A33-5670-2AA91FE29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fld id="{68F18A27-A0C3-C74D-8157-7517F879C32F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852139C-CD8B-8DBB-AB99-370859A7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89162B-C7DA-89A7-F2FF-52BF8A322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9D9D9"/>
                </a:solidFill>
              </a:defRPr>
            </a:lvl1pPr>
          </a:lstStyle>
          <a:p>
            <a:pPr>
              <a:defRPr/>
            </a:pPr>
            <a:fld id="{3D7CFDFA-A930-CB47-A4E6-AF9C9A65D0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1309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600599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7598C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DD9F3-4637-4A91-E0C2-6CDE3D0C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2B659407-AA72-B84A-84F0-591A785D2683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C378D4-5FC9-3859-1E37-DEE33E20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17BF47-4F64-8F39-9412-94C737991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D27756AD-B4C3-1448-A636-4E6F70704D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405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CE12F89-BB8A-CB23-1D24-FB6C21AFF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0DFB2-0FE0-AB43-85A7-9E51C5BA818B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EBFEDF-0B0E-3434-FFFE-216741F8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9D3A89-F091-369B-4601-204B7E49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C41B3-8CDB-744A-9935-DE4557F929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000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ADF8D2-C171-4633-14D0-5CC6EE0D7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BB380-D8AD-FF47-A275-09D05BB2A1DD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82A43D-622A-8E8D-9AA4-2ACFA9427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746F875-DFF5-D028-C86E-F34D774C9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AD86B9-88D0-F34D-87AF-5BF8F66CE36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1416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CFCB94A-B72C-01B0-F0AB-B9FA39186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16BCD-AF06-6D4C-A79F-7292000CAD16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A004039-FA3E-E76B-7AB7-2469B3B3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4CD9DFC-EDC2-F97B-E851-FEE2705F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98875-63C0-F743-AFA2-5F06B6D6B95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8157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F7BA3CC8-1E49-13CD-67B5-FD32C93C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6D465-1883-234B-91E9-E4917EE063D6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27B1162-D4D3-9B26-4329-3E38041F4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E2AEF4D3-DCDE-E763-25F2-40955343C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24279-1BD5-BE43-82C5-6EDD8CEBE9F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884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6045BFAD-3A9D-0494-9E6E-4EBD4CF1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F91B6-7937-414A-B135-9D656C76F0DC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63477294-8FB7-8D64-650E-48CF63F9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A9E40E20-CBA4-5344-B7B9-C72240F42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F57E9-6B9B-FD47-B749-06ACD7B7E0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086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0867E38B-5A7B-25A9-93D7-D3FF158C1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518E0-FD78-BB4C-BF63-7AFBF4EA5DAE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2FA39E5C-93D8-BC34-00DA-A96C05B9E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405AF19A-0998-C3CE-3617-8DC51293F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6E5CB-7D5E-E04F-87D2-7C5A5441E9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582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E78FC6E-D254-C7E8-F315-C7B5B766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A1F03-93E4-F340-AC42-9BA2A267F3FA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A845F08-63EE-0A57-C306-D53134B35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E8C72A7E-C454-B9F7-3771-564962C4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4F993-8CB4-AC43-BD8C-E8339F4AA8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18468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FF7F78DE-AD1C-B869-97AC-7665AD0C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6B8F7-ECD1-424D-BFF9-A78A44017069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AA69DFE-EDE1-77F6-EFB5-219E77447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D940E8B-7A0B-3B71-D431-71B2C72C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37593-E29B-E840-9B97-D2944EA1DB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271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CF3B31-CDC0-7BBD-F10E-8A198168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4FCB4-5798-784F-B383-90C3CA149781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7580AA-219F-9B07-629F-DF59C3543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9D8D53-5522-85C9-BD86-7C6198E5A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DD26A-B116-3C4C-B330-3C69A591AFC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4755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4A9418-A5BF-FB95-957D-9BD91B5A9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30777-B830-804F-897A-4CC973C378E8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C719A3-FE06-1E8E-CCC5-51BE16DE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B1F522-8CF3-E743-D57A-DD82E90E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86B4F-67D6-F843-B66C-5B78701389A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946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EFAA7B27-BAAA-149B-2950-5DFFA3EE4B3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645AED02-FF67-AF43-3907-2C5DEE4DB3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2149834-E2C9-9633-1396-FC438644E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E6211B0-7EA8-6F49-9CB8-3A27BBC4494A}" type="datetime1">
              <a:rPr lang="it-IT" altLang="it-IT"/>
              <a:pPr>
                <a:defRPr/>
              </a:pPr>
              <a:t>14/01/26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4270C-F02B-2D98-627D-395D6076BC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Geneva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0313C2-CD6A-8F27-6125-8FD5D7B225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A82D1C-5131-9645-A0F1-9D61415AD7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0" charset="-128"/>
          <a:cs typeface="ＭＳ Ｐゴシック" pitchFamily="-100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0" charset="-128"/>
          <a:cs typeface="ＭＳ Ｐゴシック" pitchFamily="-10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0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0" charset="-128"/>
          <a:cs typeface="ＭＳ Ｐゴシック" pitchFamily="-10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0" charset="-128"/>
          <a:cs typeface="ＭＳ Ｐゴシック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1">
            <a:extLst>
              <a:ext uri="{FF2B5EF4-FFF2-40B4-BE49-F238E27FC236}">
                <a16:creationId xmlns:a16="http://schemas.microsoft.com/office/drawing/2014/main" id="{30E4800D-FBE0-946C-2216-F9E5D804F71B}"/>
              </a:ext>
            </a:extLst>
          </p:cNvPr>
          <p:cNvSpPr txBox="1">
            <a:spLocks/>
          </p:cNvSpPr>
          <p:nvPr/>
        </p:nvSpPr>
        <p:spPr bwMode="auto">
          <a:xfrm>
            <a:off x="1403350" y="215900"/>
            <a:ext cx="74898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5000" b="1">
                <a:cs typeface="Arial" panose="020B0604020202020204" pitchFamily="34" charset="0"/>
              </a:rPr>
              <a:t>Example of title on </a:t>
            </a:r>
            <a:br>
              <a:rPr lang="it-IT" altLang="it-IT" sz="5000" b="1">
                <a:cs typeface="Arial" panose="020B0604020202020204" pitchFamily="34" charset="0"/>
              </a:rPr>
            </a:br>
            <a:r>
              <a:rPr lang="it-IT" altLang="it-IT" sz="5000" b="1">
                <a:cs typeface="Arial" panose="020B0604020202020204" pitchFamily="34" charset="0"/>
              </a:rPr>
              <a:t>two lines</a:t>
            </a:r>
          </a:p>
        </p:txBody>
      </p:sp>
      <p:sp>
        <p:nvSpPr>
          <p:cNvPr id="16387" name="Sottotitolo 12">
            <a:extLst>
              <a:ext uri="{FF2B5EF4-FFF2-40B4-BE49-F238E27FC236}">
                <a16:creationId xmlns:a16="http://schemas.microsoft.com/office/drawing/2014/main" id="{08B4C116-6286-90A5-E536-1E585E0AB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350" y="2133600"/>
            <a:ext cx="7489825" cy="6985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it-IT" altLang="it-IT" sz="2400" b="1">
                <a:solidFill>
                  <a:schemeClr val="tx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This in an example of subtitle</a:t>
            </a:r>
          </a:p>
        </p:txBody>
      </p:sp>
      <p:sp>
        <p:nvSpPr>
          <p:cNvPr id="16388" name="Sottotitolo 12">
            <a:extLst>
              <a:ext uri="{FF2B5EF4-FFF2-40B4-BE49-F238E27FC236}">
                <a16:creationId xmlns:a16="http://schemas.microsoft.com/office/drawing/2014/main" id="{F60370B6-B03D-8115-6203-9116B739B52A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Place, 10 march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piè di pagina 1">
            <a:extLst>
              <a:ext uri="{FF2B5EF4-FFF2-40B4-BE49-F238E27FC236}">
                <a16:creationId xmlns:a16="http://schemas.microsoft.com/office/drawing/2014/main" id="{88DB24D2-9CF8-3985-02A5-63BC2FA7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659563" y="6103938"/>
            <a:ext cx="2016125" cy="61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cs typeface="Arial" panose="020B0604020202020204" pitchFamily="34" charset="0"/>
              </a:rPr>
              <a:t>Name Surname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cs typeface="Arial" panose="020B0604020202020204" pitchFamily="34" charset="0"/>
              </a:rPr>
              <a:t>name.surname@sissa.it</a:t>
            </a:r>
          </a:p>
        </p:txBody>
      </p:sp>
      <p:sp>
        <p:nvSpPr>
          <p:cNvPr id="17411" name="Segnaposto numero diapositiva 3">
            <a:extLst>
              <a:ext uri="{FF2B5EF4-FFF2-40B4-BE49-F238E27FC236}">
                <a16:creationId xmlns:a16="http://schemas.microsoft.com/office/drawing/2014/main" id="{A6ACE3FA-4B86-4CCB-7CBE-BA93085DB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59800" y="6381750"/>
            <a:ext cx="441325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C230B82-FC43-AA47-8D32-F3703147E2FD}" type="slidenum">
              <a:rPr lang="it-IT" altLang="it-IT" sz="1600"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600">
              <a:cs typeface="Arial" panose="020B0604020202020204" pitchFamily="34" charset="0"/>
            </a:endParaRPr>
          </a:p>
        </p:txBody>
      </p:sp>
      <p:sp>
        <p:nvSpPr>
          <p:cNvPr id="17412" name="Titolo 11">
            <a:extLst>
              <a:ext uri="{FF2B5EF4-FFF2-40B4-BE49-F238E27FC236}">
                <a16:creationId xmlns:a16="http://schemas.microsoft.com/office/drawing/2014/main" id="{64430EDA-80D6-07ED-09E6-D7C4C80B084C}"/>
              </a:ext>
            </a:extLst>
          </p:cNvPr>
          <p:cNvSpPr txBox="1">
            <a:spLocks/>
          </p:cNvSpPr>
          <p:nvPr/>
        </p:nvSpPr>
        <p:spPr bwMode="auto">
          <a:xfrm>
            <a:off x="1403350" y="260350"/>
            <a:ext cx="737711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it-IT" altLang="it-IT" sz="3600" b="1"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7413" name="Sottotitolo 12">
            <a:extLst>
              <a:ext uri="{FF2B5EF4-FFF2-40B4-BE49-F238E27FC236}">
                <a16:creationId xmlns:a16="http://schemas.microsoft.com/office/drawing/2014/main" id="{059F98DF-07F5-0703-D8A6-640E5C50618C}"/>
              </a:ext>
            </a:extLst>
          </p:cNvPr>
          <p:cNvSpPr txBox="1">
            <a:spLocks/>
          </p:cNvSpPr>
          <p:nvPr/>
        </p:nvSpPr>
        <p:spPr bwMode="auto">
          <a:xfrm>
            <a:off x="1403350" y="1557338"/>
            <a:ext cx="73771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/>
              <a:t>Insert text or image here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/>
              <a:t>As aut aspitas si que mollam, consendi conetus earchil ipsanihil enessim ustionsequi ullam.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ottotitolo 12">
            <a:extLst>
              <a:ext uri="{FF2B5EF4-FFF2-40B4-BE49-F238E27FC236}">
                <a16:creationId xmlns:a16="http://schemas.microsoft.com/office/drawing/2014/main" id="{A9F998E8-C438-3A90-8C3B-31241C55B0DD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/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/>
              <a:t>Place, 10 march 2019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ottotitolo 12">
            <a:extLst>
              <a:ext uri="{FF2B5EF4-FFF2-40B4-BE49-F238E27FC236}">
                <a16:creationId xmlns:a16="http://schemas.microsoft.com/office/drawing/2014/main" id="{5476AFD0-89D3-5541-5DE8-76AFD5D6A230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Place, 10 march 2019</a:t>
            </a:r>
          </a:p>
        </p:txBody>
      </p:sp>
      <p:sp>
        <p:nvSpPr>
          <p:cNvPr id="20483" name="Titolo 11">
            <a:extLst>
              <a:ext uri="{FF2B5EF4-FFF2-40B4-BE49-F238E27FC236}">
                <a16:creationId xmlns:a16="http://schemas.microsoft.com/office/drawing/2014/main" id="{E9FD8206-B5B2-A852-57DE-DE566AF1D95A}"/>
              </a:ext>
            </a:extLst>
          </p:cNvPr>
          <p:cNvSpPr txBox="1">
            <a:spLocks/>
          </p:cNvSpPr>
          <p:nvPr/>
        </p:nvSpPr>
        <p:spPr bwMode="auto">
          <a:xfrm>
            <a:off x="1403350" y="215900"/>
            <a:ext cx="74898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  <a:t>Example of title on </a:t>
            </a:r>
            <a:b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it-IT" altLang="it-IT" sz="5000" b="1">
                <a:solidFill>
                  <a:schemeClr val="bg1"/>
                </a:solidFill>
                <a:cs typeface="Arial" panose="020B0604020202020204" pitchFamily="34" charset="0"/>
              </a:rPr>
              <a:t>two lines</a:t>
            </a:r>
          </a:p>
        </p:txBody>
      </p:sp>
      <p:sp>
        <p:nvSpPr>
          <p:cNvPr id="20484" name="Sottotitolo 12">
            <a:extLst>
              <a:ext uri="{FF2B5EF4-FFF2-40B4-BE49-F238E27FC236}">
                <a16:creationId xmlns:a16="http://schemas.microsoft.com/office/drawing/2014/main" id="{12227906-4C3F-2B76-7FE4-239D840DB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350" y="2133600"/>
            <a:ext cx="7489825" cy="6985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it-IT" altLang="it-IT" sz="2400" b="1">
                <a:solidFill>
                  <a:schemeClr val="bg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This in an example of subtitle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numero diapositiva 3">
            <a:extLst>
              <a:ext uri="{FF2B5EF4-FFF2-40B4-BE49-F238E27FC236}">
                <a16:creationId xmlns:a16="http://schemas.microsoft.com/office/drawing/2014/main" id="{C44CB767-F9EE-42DF-80FF-2EDFEB578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59800" y="6381750"/>
            <a:ext cx="441325" cy="339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83ED9C-89BC-964B-9DBC-BAE9BC252EE0}" type="slidenum">
              <a:rPr lang="it-IT" altLang="it-IT" sz="1600">
                <a:solidFill>
                  <a:srgbClr val="FFFFFF"/>
                </a:solidFill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1507" name="Segnaposto piè di pagina 1">
            <a:extLst>
              <a:ext uri="{FF2B5EF4-FFF2-40B4-BE49-F238E27FC236}">
                <a16:creationId xmlns:a16="http://schemas.microsoft.com/office/drawing/2014/main" id="{6A5A6F11-A085-F82E-E047-6FEC1F3B0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659563" y="6103938"/>
            <a:ext cx="2016125" cy="61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solidFill>
                  <a:srgbClr val="FFFFFF"/>
                </a:solidFill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 b="1">
                <a:solidFill>
                  <a:srgbClr val="FFFFFF"/>
                </a:solidFill>
                <a:cs typeface="Arial" panose="020B0604020202020204" pitchFamily="34" charset="0"/>
              </a:rPr>
              <a:t>Name Surname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solidFill>
                  <a:srgbClr val="FFFFFF"/>
                </a:solidFill>
                <a:cs typeface="Arial" panose="020B0604020202020204" pitchFamily="34" charset="0"/>
              </a:rPr>
              <a:t>____________________________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it-IT" altLang="it-IT" sz="800">
                <a:solidFill>
                  <a:srgbClr val="FFFFFF"/>
                </a:solidFill>
                <a:cs typeface="Arial" panose="020B0604020202020204" pitchFamily="34" charset="0"/>
              </a:rPr>
              <a:t>name.surname@sissa.it</a:t>
            </a:r>
          </a:p>
        </p:txBody>
      </p:sp>
      <p:sp>
        <p:nvSpPr>
          <p:cNvPr id="21508" name="Titolo 11">
            <a:extLst>
              <a:ext uri="{FF2B5EF4-FFF2-40B4-BE49-F238E27FC236}">
                <a16:creationId xmlns:a16="http://schemas.microsoft.com/office/drawing/2014/main" id="{21C66C39-38B1-C967-E64C-D555A756D814}"/>
              </a:ext>
            </a:extLst>
          </p:cNvPr>
          <p:cNvSpPr txBox="1">
            <a:spLocks/>
          </p:cNvSpPr>
          <p:nvPr/>
        </p:nvSpPr>
        <p:spPr bwMode="auto">
          <a:xfrm>
            <a:off x="1403350" y="260350"/>
            <a:ext cx="7377113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FFFF"/>
                </a:solidFill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21509" name="Sottotitolo 12">
            <a:extLst>
              <a:ext uri="{FF2B5EF4-FFF2-40B4-BE49-F238E27FC236}">
                <a16:creationId xmlns:a16="http://schemas.microsoft.com/office/drawing/2014/main" id="{6769199A-7890-CFC6-8096-7CE382492D01}"/>
              </a:ext>
            </a:extLst>
          </p:cNvPr>
          <p:cNvSpPr txBox="1">
            <a:spLocks/>
          </p:cNvSpPr>
          <p:nvPr/>
        </p:nvSpPr>
        <p:spPr bwMode="auto">
          <a:xfrm>
            <a:off x="1403350" y="1557338"/>
            <a:ext cx="7377113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>
                <a:solidFill>
                  <a:srgbClr val="FFFFFF"/>
                </a:solidFill>
              </a:rPr>
              <a:t>Insert text or image here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2800" baseline="30000">
                <a:solidFill>
                  <a:srgbClr val="FFFFFF"/>
                </a:solidFill>
              </a:rPr>
              <a:t>As aut aspitas si que mollam, consendi conetus earchil ipsanihil enessim ustionsequi ullam.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ottotitolo 12">
            <a:extLst>
              <a:ext uri="{FF2B5EF4-FFF2-40B4-BE49-F238E27FC236}">
                <a16:creationId xmlns:a16="http://schemas.microsoft.com/office/drawing/2014/main" id="{BC1F578C-7BD3-E466-A579-D92E7C2C434D}"/>
              </a:ext>
            </a:extLst>
          </p:cNvPr>
          <p:cNvSpPr txBox="1">
            <a:spLocks/>
          </p:cNvSpPr>
          <p:nvPr/>
        </p:nvSpPr>
        <p:spPr bwMode="auto">
          <a:xfrm>
            <a:off x="5508625" y="5157788"/>
            <a:ext cx="3563938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 b="1">
                <a:solidFill>
                  <a:schemeClr val="bg1"/>
                </a:solidFill>
              </a:rPr>
              <a:t>Name Surname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Professor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_______________________________________________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name.surname@sissa.it</a:t>
            </a:r>
          </a:p>
          <a:p>
            <a:pPr>
              <a:buFont typeface="Arial" panose="020B0604020202020204" pitchFamily="34" charset="0"/>
              <a:buNone/>
            </a:pPr>
            <a:r>
              <a:rPr lang="it-IT" altLang="it-IT" sz="1000">
                <a:solidFill>
                  <a:schemeClr val="bg1"/>
                </a:solidFill>
              </a:rPr>
              <a:t>Place, 10 march 2019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161</Words>
  <Application>Microsoft Macintosh PowerPoint</Application>
  <PresentationFormat>Presentazione su schermo (4:3)</PresentationFormat>
  <Paragraphs>45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ＭＳ Ｐゴシック</vt:lpstr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Giulia Tararan</dc:creator>
  <cp:lastModifiedBy>Giulia De Benedetto</cp:lastModifiedBy>
  <cp:revision>48</cp:revision>
  <dcterms:created xsi:type="dcterms:W3CDTF">2012-04-03T12:54:01Z</dcterms:created>
  <dcterms:modified xsi:type="dcterms:W3CDTF">2026-01-14T10:18:32Z</dcterms:modified>
</cp:coreProperties>
</file>