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39" d="100"/>
          <a:sy n="139" d="100"/>
        </p:scale>
        <p:origin x="176" y="5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032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368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937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97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33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200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0767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94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76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1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607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D4B8F-D8E1-794F-9E8C-BCC864F365CF}" type="datetimeFigureOut">
              <a:rPr lang="it-IT" smtClean="0"/>
              <a:t>14/01/26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5FEAF-20FE-EA47-9746-BF88928BFE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650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1"/>
          <p:cNvSpPr txBox="1">
            <a:spLocks/>
          </p:cNvSpPr>
          <p:nvPr/>
        </p:nvSpPr>
        <p:spPr bwMode="auto">
          <a:xfrm>
            <a:off x="1403353" y="200243"/>
            <a:ext cx="7489825" cy="150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500" b="1" dirty="0">
                <a:cs typeface="Arial" charset="0"/>
              </a:rPr>
              <a:t>Example of title on </a:t>
            </a:r>
            <a:r>
              <a:rPr lang="it-IT" sz="4500" b="1" dirty="0" err="1">
                <a:cs typeface="Arial" charset="0"/>
              </a:rPr>
              <a:t>two</a:t>
            </a:r>
            <a:r>
              <a:rPr lang="it-IT" sz="4500" b="1" dirty="0">
                <a:cs typeface="Arial" charset="0"/>
              </a:rPr>
              <a:t> lines</a:t>
            </a:r>
          </a:p>
        </p:txBody>
      </p:sp>
      <p:sp>
        <p:nvSpPr>
          <p:cNvPr id="5" name="Sottotitolo 12"/>
          <p:cNvSpPr>
            <a:spLocks noGrp="1"/>
          </p:cNvSpPr>
          <p:nvPr>
            <p:ph type="subTitle" idx="1"/>
          </p:nvPr>
        </p:nvSpPr>
        <p:spPr>
          <a:xfrm>
            <a:off x="1403353" y="1837841"/>
            <a:ext cx="7489825" cy="52387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it-IT" sz="22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This in an example of subtitle</a:t>
            </a:r>
          </a:p>
        </p:txBody>
      </p:sp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</p:spTree>
    <p:extLst>
      <p:ext uri="{BB962C8B-B14F-4D97-AF65-F5344CB8AC3E}">
        <p14:creationId xmlns:p14="http://schemas.microsoft.com/office/powerpoint/2010/main" val="75874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12"/>
          <p:cNvSpPr>
            <a:spLocks noGrp="1"/>
          </p:cNvSpPr>
          <p:nvPr>
            <p:ph type="subTitle" idx="1"/>
          </p:nvPr>
        </p:nvSpPr>
        <p:spPr>
          <a:xfrm>
            <a:off x="1403353" y="196162"/>
            <a:ext cx="7489825" cy="52387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it-IT" sz="22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Title</a:t>
            </a:r>
          </a:p>
        </p:txBody>
      </p:sp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  <p:sp>
        <p:nvSpPr>
          <p:cNvPr id="7" name="Sottotitolo 12"/>
          <p:cNvSpPr txBox="1">
            <a:spLocks/>
          </p:cNvSpPr>
          <p:nvPr/>
        </p:nvSpPr>
        <p:spPr bwMode="auto">
          <a:xfrm>
            <a:off x="1403352" y="934742"/>
            <a:ext cx="7602847" cy="315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/>
              <a:t>Insert</a:t>
            </a:r>
            <a:r>
              <a:rPr lang="it-IT" sz="2200" baseline="30000" dirty="0"/>
              <a:t> text or image </a:t>
            </a:r>
            <a:r>
              <a:rPr lang="it-IT" sz="2200" baseline="30000" dirty="0" err="1"/>
              <a:t>here</a:t>
            </a:r>
            <a:endParaRPr lang="it-IT" sz="2200" baseline="30000" dirty="0"/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/>
              <a:t>As</a:t>
            </a:r>
            <a:r>
              <a:rPr lang="it-IT" sz="2200" baseline="30000" dirty="0"/>
              <a:t> aut </a:t>
            </a:r>
            <a:r>
              <a:rPr lang="it-IT" sz="2200" baseline="30000" dirty="0" err="1"/>
              <a:t>aspitas</a:t>
            </a:r>
            <a:r>
              <a:rPr lang="it-IT" sz="2200" baseline="30000" dirty="0"/>
              <a:t> si </a:t>
            </a:r>
            <a:r>
              <a:rPr lang="it-IT" sz="2200" baseline="30000" dirty="0" err="1"/>
              <a:t>que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mollam</a:t>
            </a:r>
            <a:r>
              <a:rPr lang="it-IT" sz="2200" baseline="30000" dirty="0"/>
              <a:t>, </a:t>
            </a:r>
            <a:r>
              <a:rPr lang="it-IT" sz="2200" baseline="30000" dirty="0" err="1"/>
              <a:t>consendi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conetus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earchil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ipsanihil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enessim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ustionsequi</a:t>
            </a:r>
            <a:r>
              <a:rPr lang="it-IT" sz="2200" baseline="30000" dirty="0"/>
              <a:t> </a:t>
            </a:r>
            <a:r>
              <a:rPr lang="it-IT" sz="2200" baseline="30000" dirty="0" err="1"/>
              <a:t>ullam</a:t>
            </a:r>
            <a:r>
              <a:rPr lang="it-IT" sz="2200" baseline="30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686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</p:spTree>
    <p:extLst>
      <p:ext uri="{BB962C8B-B14F-4D97-AF65-F5344CB8AC3E}">
        <p14:creationId xmlns:p14="http://schemas.microsoft.com/office/powerpoint/2010/main" val="369984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>
                <a:solidFill>
                  <a:srgbClr val="FFFFFF"/>
                </a:solidFill>
              </a:rPr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>
                <a:solidFill>
                  <a:srgbClr val="FFFFFF"/>
                </a:solidFill>
              </a:rPr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>
                <a:solidFill>
                  <a:srgbClr val="FFFFFF"/>
                </a:solidFill>
              </a:rPr>
              <a:t>Place, 10 march 2019</a:t>
            </a:r>
          </a:p>
        </p:txBody>
      </p:sp>
      <p:sp>
        <p:nvSpPr>
          <p:cNvPr id="7" name="Titolo 11">
            <a:extLst>
              <a:ext uri="{FF2B5EF4-FFF2-40B4-BE49-F238E27FC236}">
                <a16:creationId xmlns:a16="http://schemas.microsoft.com/office/drawing/2014/main" id="{92367917-FE11-0DE9-B50D-F701DFD0FD9B}"/>
              </a:ext>
            </a:extLst>
          </p:cNvPr>
          <p:cNvSpPr txBox="1">
            <a:spLocks/>
          </p:cNvSpPr>
          <p:nvPr/>
        </p:nvSpPr>
        <p:spPr bwMode="auto">
          <a:xfrm>
            <a:off x="1403353" y="200243"/>
            <a:ext cx="7489825" cy="150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4500" b="1" dirty="0">
                <a:solidFill>
                  <a:schemeClr val="bg1"/>
                </a:solidFill>
                <a:cs typeface="Arial" charset="0"/>
              </a:rPr>
              <a:t>Example of title on </a:t>
            </a:r>
            <a:r>
              <a:rPr lang="it-IT" sz="4500" b="1" dirty="0" err="1">
                <a:solidFill>
                  <a:schemeClr val="bg1"/>
                </a:solidFill>
                <a:cs typeface="Arial" charset="0"/>
              </a:rPr>
              <a:t>two</a:t>
            </a:r>
            <a:r>
              <a:rPr lang="it-IT" sz="4500" b="1" dirty="0">
                <a:solidFill>
                  <a:schemeClr val="bg1"/>
                </a:solidFill>
                <a:cs typeface="Arial" charset="0"/>
              </a:rPr>
              <a:t> lines</a:t>
            </a:r>
          </a:p>
        </p:txBody>
      </p:sp>
      <p:sp>
        <p:nvSpPr>
          <p:cNvPr id="8" name="Sottotitolo 12">
            <a:extLst>
              <a:ext uri="{FF2B5EF4-FFF2-40B4-BE49-F238E27FC236}">
                <a16:creationId xmlns:a16="http://schemas.microsoft.com/office/drawing/2014/main" id="{64302898-2631-463A-6F90-81A440638DEC}"/>
              </a:ext>
            </a:extLst>
          </p:cNvPr>
          <p:cNvSpPr txBox="1">
            <a:spLocks/>
          </p:cNvSpPr>
          <p:nvPr/>
        </p:nvSpPr>
        <p:spPr>
          <a:xfrm>
            <a:off x="1403353" y="1837841"/>
            <a:ext cx="7489825" cy="523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This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 in an 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example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 of 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ＭＳ Ｐゴシック" charset="0"/>
                <a:cs typeface="Arial" charset="0"/>
              </a:rPr>
              <a:t>subtitle</a:t>
            </a:r>
            <a:endParaRPr lang="it-IT" sz="2200" b="1" dirty="0">
              <a:solidFill>
                <a:schemeClr val="bg1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143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12"/>
          <p:cNvSpPr>
            <a:spLocks noGrp="1"/>
          </p:cNvSpPr>
          <p:nvPr>
            <p:ph type="subTitle" idx="1"/>
          </p:nvPr>
        </p:nvSpPr>
        <p:spPr>
          <a:xfrm>
            <a:off x="1403353" y="196162"/>
            <a:ext cx="7489825" cy="523875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it-IT" sz="220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Title</a:t>
            </a:r>
          </a:p>
        </p:txBody>
      </p:sp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  <p:sp>
        <p:nvSpPr>
          <p:cNvPr id="7" name="Sottotitolo 12"/>
          <p:cNvSpPr txBox="1">
            <a:spLocks/>
          </p:cNvSpPr>
          <p:nvPr/>
        </p:nvSpPr>
        <p:spPr bwMode="auto">
          <a:xfrm>
            <a:off x="1403352" y="934742"/>
            <a:ext cx="7602847" cy="315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>
                <a:solidFill>
                  <a:srgbClr val="FFFFFF"/>
                </a:solidFill>
              </a:rPr>
              <a:t>Insert</a:t>
            </a:r>
            <a:r>
              <a:rPr lang="it-IT" sz="2200" baseline="30000" dirty="0">
                <a:solidFill>
                  <a:srgbClr val="FFFFFF"/>
                </a:solidFill>
              </a:rPr>
              <a:t> text or image </a:t>
            </a:r>
            <a:r>
              <a:rPr lang="it-IT" sz="2200" baseline="30000" dirty="0" err="1">
                <a:solidFill>
                  <a:srgbClr val="FFFFFF"/>
                </a:solidFill>
              </a:rPr>
              <a:t>here</a:t>
            </a:r>
            <a:endParaRPr lang="it-IT" sz="2200" baseline="30000" dirty="0">
              <a:solidFill>
                <a:srgbClr val="FFFFFF"/>
              </a:solidFill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2200" baseline="30000" dirty="0" err="1">
                <a:solidFill>
                  <a:srgbClr val="FFFFFF"/>
                </a:solidFill>
              </a:rPr>
              <a:t>As</a:t>
            </a:r>
            <a:r>
              <a:rPr lang="it-IT" sz="2200" baseline="30000" dirty="0">
                <a:solidFill>
                  <a:srgbClr val="FFFFFF"/>
                </a:solidFill>
              </a:rPr>
              <a:t> aut </a:t>
            </a:r>
            <a:r>
              <a:rPr lang="it-IT" sz="2200" baseline="30000" dirty="0" err="1">
                <a:solidFill>
                  <a:srgbClr val="FFFFFF"/>
                </a:solidFill>
              </a:rPr>
              <a:t>aspitas</a:t>
            </a:r>
            <a:r>
              <a:rPr lang="it-IT" sz="2200" baseline="30000" dirty="0">
                <a:solidFill>
                  <a:srgbClr val="FFFFFF"/>
                </a:solidFill>
              </a:rPr>
              <a:t> si </a:t>
            </a:r>
            <a:r>
              <a:rPr lang="it-IT" sz="2200" baseline="30000" dirty="0" err="1">
                <a:solidFill>
                  <a:srgbClr val="FFFFFF"/>
                </a:solidFill>
              </a:rPr>
              <a:t>que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mollam</a:t>
            </a:r>
            <a:r>
              <a:rPr lang="it-IT" sz="2200" baseline="30000" dirty="0">
                <a:solidFill>
                  <a:srgbClr val="FFFFFF"/>
                </a:solidFill>
              </a:rPr>
              <a:t>, </a:t>
            </a:r>
            <a:r>
              <a:rPr lang="it-IT" sz="2200" baseline="30000" dirty="0" err="1">
                <a:solidFill>
                  <a:srgbClr val="FFFFFF"/>
                </a:solidFill>
              </a:rPr>
              <a:t>consendi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conetus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earchil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ipsanihil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enessim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ustionsequi</a:t>
            </a:r>
            <a:r>
              <a:rPr lang="it-IT" sz="2200" baseline="30000" dirty="0">
                <a:solidFill>
                  <a:srgbClr val="FFFFFF"/>
                </a:solidFill>
              </a:rPr>
              <a:t> </a:t>
            </a:r>
            <a:r>
              <a:rPr lang="it-IT" sz="2200" baseline="30000" dirty="0" err="1">
                <a:solidFill>
                  <a:srgbClr val="FFFFFF"/>
                </a:solidFill>
              </a:rPr>
              <a:t>ullam</a:t>
            </a:r>
            <a:r>
              <a:rPr lang="it-IT" sz="2200" baseline="300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7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ttotitolo 12"/>
          <p:cNvSpPr txBox="1">
            <a:spLocks/>
          </p:cNvSpPr>
          <p:nvPr/>
        </p:nvSpPr>
        <p:spPr bwMode="auto">
          <a:xfrm>
            <a:off x="6240361" y="3939201"/>
            <a:ext cx="2865482" cy="111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b="1" dirty="0"/>
              <a:t>Name Surname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Professor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_______________________________________________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name.surname@sissa.it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r>
              <a:rPr lang="it-IT" sz="800" dirty="0"/>
              <a:t>Place, 10 march 2019</a:t>
            </a:r>
          </a:p>
        </p:txBody>
      </p:sp>
    </p:spTree>
    <p:extLst>
      <p:ext uri="{BB962C8B-B14F-4D97-AF65-F5344CB8AC3E}">
        <p14:creationId xmlns:p14="http://schemas.microsoft.com/office/powerpoint/2010/main" val="38911448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168</Words>
  <Application>Microsoft Macintosh PowerPoint</Application>
  <PresentationFormat>Presentazione su schermo (16:9)</PresentationFormat>
  <Paragraphs>46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tassinarivetta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Giulia De Benedetto</dc:creator>
  <cp:lastModifiedBy>Giulia De Benedetto</cp:lastModifiedBy>
  <cp:revision>4</cp:revision>
  <dcterms:created xsi:type="dcterms:W3CDTF">2019-09-30T15:01:10Z</dcterms:created>
  <dcterms:modified xsi:type="dcterms:W3CDTF">2026-01-14T10:20:22Z</dcterms:modified>
</cp:coreProperties>
</file>